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6" r:id="rId4"/>
    <p:sldId id="258" r:id="rId5"/>
    <p:sldId id="265" r:id="rId6"/>
    <p:sldId id="268" r:id="rId7"/>
    <p:sldId id="259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7D8124-CD96-43AA-98DE-BAD5CD7849A7}" type="datetimeFigureOut">
              <a:rPr lang="ru-RU" smtClean="0"/>
              <a:pPr/>
              <a:t>28.10.2019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214E77-0188-4E5D-B756-6120A53221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common-c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3780421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31640" y="1196752"/>
            <a:ext cx="69127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ynarShadow" pitchFamily="2" charset="0"/>
              </a:rPr>
              <a:t>Грипп: информация о заболевании в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ynarShadow" pitchFamily="2" charset="0"/>
              </a:rPr>
              <a:t>вопросах</a:t>
            </a:r>
          </a:p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ynarShadow" pitchFamily="2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ynarShadow" pitchFamily="2" charset="0"/>
              </a:rPr>
              <a:t>                  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ynarShadow" pitchFamily="2" charset="0"/>
              </a:rPr>
              <a:t>и ответах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96205" y="62618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2019 год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722" y="3284984"/>
            <a:ext cx="3419872" cy="26054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14818"/>
            <a:ext cx="8643998" cy="26431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516" y="836712"/>
            <a:ext cx="8676964" cy="5801318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rgbClr val="540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Грипп</a:t>
            </a:r>
            <a:r>
              <a:rPr lang="ru-RU" sz="3800" b="1" dirty="0" smtClean="0">
                <a:solidFill>
                  <a:srgbClr val="54082C"/>
                </a:solidFill>
              </a:rPr>
              <a:t> </a:t>
            </a:r>
            <a:r>
              <a:rPr lang="ru-RU" sz="2000" b="1" dirty="0" smtClean="0">
                <a:solidFill>
                  <a:srgbClr val="54082C"/>
                </a:solidFill>
              </a:rPr>
              <a:t> ⁻⁻</a:t>
            </a:r>
            <a:r>
              <a:rPr lang="ru-RU" sz="2000" dirty="0" smtClean="0">
                <a:solidFill>
                  <a:srgbClr val="54082C"/>
                </a:solidFill>
              </a:rPr>
              <a:t> 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инфекционное заболевание дыхательных путей, вызываемое вирусом группа. Входит в группу острых респираторных вирусных инфекций (ОРВИ). Периодически распространяется в виде эпидемий и пандемий. В настоящее время выявлено более 2000 вариантов вируса группа. 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1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. Какова причина заболевания гриппом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Возбудитель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гриппа – вирус трех типов А, В, 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вирусов гриппа,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встречающиеся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приводящие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заболеванию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 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опасен в плане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течения заболевания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осложнений,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летальных исходов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грипп типа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штамм А (H1N1), А(H3N2)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Заболевание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вирусом гриппа типа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2300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бессимптомным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2400" dirty="0">
              <a:solidFill>
                <a:srgbClr val="54082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099269" y="260648"/>
            <a:ext cx="4757742" cy="36433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rgbClr val="5408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90872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2. Сколько времени должно пройти с момента заражения до появления первых симптомов гриппа?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738" y="1659052"/>
            <a:ext cx="89289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гриппа колеблется от нескольких часов до 4 дней, в среднем 2-3 суток.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5373" y="2430983"/>
            <a:ext cx="8749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3. Как долго больной гриппом считается заразным?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479" y="2892648"/>
            <a:ext cx="88392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Заразным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становится за 1 день до начала клинических проявлений заболевания. Больной максимально заразен первые 3 дня заболевания. В течение 7 дней способность выделять вирус постепенно снижается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581128"/>
            <a:ext cx="2728534" cy="227687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339752" y="4078169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4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.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 Можно ли заболеть гриппом дважды за сезон?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4581128"/>
            <a:ext cx="56290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можно, в случае, если человек не был привит против гриппа и оба случая инфекции вызваны разными штаммами вируса.</a:t>
            </a:r>
          </a:p>
        </p:txBody>
      </p:sp>
    </p:spTree>
    <p:extLst>
      <p:ext uri="{BB962C8B-B14F-4D97-AF65-F5344CB8AC3E}">
        <p14:creationId xmlns:p14="http://schemas.microsoft.com/office/powerpoint/2010/main" val="39881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2952940" y="1142984"/>
            <a:ext cx="4757742" cy="36433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rgbClr val="5408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887592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  <a:cs typeface="Times New Roman" panose="02020603050405020304" pitchFamily="18" charset="0"/>
              </a:rPr>
              <a:t>4. Насколько серьезно заболевание гриппом?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anose="0200050302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9026" y="1247580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к профилактике и своевременному лечению гриппа заключается в высокой вероятности развития опасных для здоровья и жизни осложнений, среди которых наиболее часто встречаются тяжелые бактериальные пневмонии, приводящие к летальному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исходу. Внелёгочные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осложнения гриппа: бактериальные риниты, синуситы, отиты, трахеиты, вирусный энцефалит, менингит, неврит,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печени, миокардит, токсико-аллергический шок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Чаще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летальные исходы при гриппе наблюдаются среди детей младше 2 лет и пожилых людей старше 65 лет.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9026" y="4555489"/>
            <a:ext cx="8700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5. Есть ли надежное средство защиты против гриппа?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130" y="5154598"/>
            <a:ext cx="8901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эффективное средство профилактики гриппа – ежегодная вакцинация. Вакцинация позволяет защитить организм человека от гриппа в случае своевременного ее проведения – за 2 недели до начала подъема заболеваемости.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143372" y="857232"/>
            <a:ext cx="4757742" cy="36433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rgbClr val="5408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000364" y="1142984"/>
            <a:ext cx="4757742" cy="36433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rgbClr val="5408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5224" y="1142984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6. Какая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альтернатива вакцинации против гриппа в случае невозможности ее проведения по медицинским показаниям?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916832"/>
            <a:ext cx="87216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невозможности проведения вакцинации необходимо соблюдать меры профилактики гриппа: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каждой поездки в общественном транспорте, по приходу домой, необходимо тщательно вымыть руки. Если возможности вымыть руки нет, – при себе рекомендуется иметь антибактериальные влажные салфетки или антибактериальный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гель;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28" y="4077072"/>
            <a:ext cx="4680570" cy="262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прикасаться грязными руками к лицу, слизистым оболочкам рта,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носа;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мест скопления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почувствовали недомогание, первые признаки заболевания уже появились – в общественных местах используйте маску для того, чтобы исключить распространение инфекции среди людей. Благодаря маске здоровый человек может защититься от заражения, посещая общественные места в разгар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эпидемии;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все - таки заболели, воздержитесь от посещения работы, мест учебы - оставьте дома заболевшего ребенка. Это не только снизит возможность распространения инфекции, но и уменьшит вероятность развития осложнений, в том числе опасных для жизни.</a:t>
            </a:r>
          </a:p>
        </p:txBody>
      </p:sp>
    </p:spTree>
    <p:extLst>
      <p:ext uri="{BB962C8B-B14F-4D97-AF65-F5344CB8AC3E}">
        <p14:creationId xmlns:p14="http://schemas.microsoft.com/office/powerpoint/2010/main" val="2836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3508" y="1013247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7. Что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делать если был контакт с заболевшим гриппом?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anose="02000503020000020003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3508" y="1399052"/>
            <a:ext cx="88569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входите в группу повышенного риска по гриппу – обратитесь к лечащему врачу с целью назначения профилактических препаратов.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необходимо следить за состоянием своего здоровья. При появлении симптомов недомогания – обратиться к врачу и соблюдать его назначения.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508" y="3184156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8. Можно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ли проводить вакцинацию препаратом, приобретенным в прошлом году?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508" y="3981446"/>
            <a:ext cx="50045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Вакцинироваться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гриппа необходимо препаратом, выпущенным в текущем году, подготовленный специально к этому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эпидсезону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прогноза эпидемиологов. В состав вакцины входят те штаммы вируса, которые ожидаются в данном сезоне.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89040"/>
            <a:ext cx="3803136" cy="253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80728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dventure" panose="02000503020000020003" pitchFamily="2" charset="0"/>
              </a:rPr>
              <a:t>10. Кому в первую очередь необходимо пройти вакцинацию против гриппа?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1811725"/>
            <a:ext cx="88569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 6 месяцев;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1 - 11 классов; обучающимся в профессиональных образовательных организациях;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взрослым, работающим по отдельным профессиям и должностям (работники медицинских и образовательных организаций, транспорта, коммунальной сферы);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беременным женщинам;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 старше 60 лет;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подлежащим призыву на военную службу;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 с хроническими заболеваниями легких, органов сердечно – сосудистой системы, с метаболическими нарушениями и ожирением.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8">
      <a:dk1>
        <a:sysClr val="windowText" lastClr="000000"/>
      </a:dk1>
      <a:lt1>
        <a:sysClr val="window" lastClr="FFFFFF"/>
      </a:lt1>
      <a:dk2>
        <a:srgbClr val="FFFF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549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House</dc:creator>
  <cp:lastModifiedBy>ДНС</cp:lastModifiedBy>
  <cp:revision>28</cp:revision>
  <dcterms:created xsi:type="dcterms:W3CDTF">2015-01-24T10:31:12Z</dcterms:created>
  <dcterms:modified xsi:type="dcterms:W3CDTF">2019-10-28T11:10:16Z</dcterms:modified>
</cp:coreProperties>
</file>