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82" r:id="rId3"/>
    <p:sldId id="267" r:id="rId4"/>
    <p:sldId id="270" r:id="rId5"/>
    <p:sldId id="261" r:id="rId6"/>
    <p:sldId id="275" r:id="rId7"/>
    <p:sldId id="278" r:id="rId8"/>
    <p:sldId id="279" r:id="rId9"/>
    <p:sldId id="280" r:id="rId10"/>
    <p:sldId id="281" r:id="rId1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0E0E"/>
    <a:srgbClr val="E4FFD9"/>
    <a:srgbClr val="FFFFCC"/>
    <a:srgbClr val="0033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709" autoAdjust="0"/>
  </p:normalViewPr>
  <p:slideViewPr>
    <p:cSldViewPr>
      <p:cViewPr varScale="1">
        <p:scale>
          <a:sx n="67" d="100"/>
          <a:sy n="67" d="100"/>
        </p:scale>
        <p:origin x="1392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7A5F9AA-3E01-453F-9C11-7C715756D8D8}" type="datetimeFigureOut">
              <a:rPr lang="ru-RU"/>
              <a:pPr>
                <a:defRPr/>
              </a:pPr>
              <a:t>28.05.2020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3D9C514-42F5-45FC-AE4F-C69A54119D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50048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9B47C5-FA16-409F-938F-6167D82476A0}" type="datetimeFigureOut">
              <a:rPr lang="en-US"/>
              <a:pPr>
                <a:defRPr/>
              </a:pPr>
              <a:t>5/28/2020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C2D80-0F6D-4E1B-AC14-249B5AA04C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75916F-859B-4D55-A91E-3D35924C6C76}" type="datetimeFigureOut">
              <a:rPr lang="en-US"/>
              <a:pPr>
                <a:defRPr/>
              </a:pPr>
              <a:t>5/28/2020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E8AF6D-1B34-4062-B160-CDC05390A2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add title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91C134-6453-440C-BF89-FDC5916784C5}" type="datetimeFigureOut">
              <a:rPr lang="en-US"/>
              <a:pPr>
                <a:defRPr/>
              </a:pPr>
              <a:t>5/28/2020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D065CC-B6CE-49B3-B9AF-8140E9778C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D7717F-0C54-4D45-A69D-2854F1CA0AA0}" type="datetimeFigureOut">
              <a:rPr lang="en-US"/>
              <a:pPr>
                <a:defRPr/>
              </a:pPr>
              <a:t>5/28/2020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DD3131-9E64-44AC-BC72-A81630A84E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9CC0BB-AE42-4CEB-AE6D-E22E876092AE}" type="datetimeFigureOut">
              <a:rPr lang="en-US"/>
              <a:pPr>
                <a:defRPr/>
              </a:pPr>
              <a:t>5/28/2020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43E4B-A878-4D25-A035-C1569B6900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92469F-5E35-4F72-BD02-1DBAA85AEC3F}" type="datetimeFigureOut">
              <a:rPr lang="en-US"/>
              <a:pPr>
                <a:defRPr/>
              </a:pPr>
              <a:t>5/28/2020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90F4D2-770D-4B05-8536-C1D01EFC30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0BB9D4-DB66-4E43-8FA3-729DCDA83E9C}" type="datetimeFigureOut">
              <a:rPr lang="en-US"/>
              <a:pPr>
                <a:defRPr/>
              </a:pPr>
              <a:t>5/28/2020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D26326-3A6A-4FC4-A38C-94A9E99222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00B104-E191-41A2-BEDF-2861CEF31F1F}" type="datetimeFigureOut">
              <a:rPr lang="en-US"/>
              <a:pPr>
                <a:defRPr/>
              </a:pPr>
              <a:t>5/28/2020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550ECC-2798-4A39-BA52-D4A4DA07C5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70E75F-2D22-4110-8090-1332EE4ACD18}" type="datetimeFigureOut">
              <a:rPr lang="en-US"/>
              <a:pPr>
                <a:defRPr/>
              </a:pPr>
              <a:t>5/28/2020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047DDB-E9DD-4A1E-B039-05905EA387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84C845-4F8F-4CAE-A910-EA94704D4451}" type="datetimeFigureOut">
              <a:rPr lang="en-US"/>
              <a:pPr>
                <a:defRPr/>
              </a:pPr>
              <a:t>5/28/2020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862184-0A5B-44EB-AD60-84B79617C9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8DDA5E-B89F-4607-B19A-2AD344FD946F}" type="datetimeFigureOut">
              <a:rPr lang="en-US"/>
              <a:pPr>
                <a:defRPr/>
              </a:pPr>
              <a:t>5/28/2020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A27B61-9FB2-4EA7-95C8-BA3B4FD826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7CCA323-48D8-4CFB-A175-06D56175B7BD}" type="datetimeFigureOut">
              <a:rPr lang="en-US"/>
              <a:pPr>
                <a:defRPr/>
              </a:pPr>
              <a:t>5/28/2020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64522A3-9A43-4C4A-9122-B6D3AAD4ED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615830" y="4740226"/>
            <a:ext cx="8233168" cy="21177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Monotype Corsiva" pitchFamily="66" charset="0"/>
                <a:cs typeface="+mn-cs"/>
              </a:rPr>
              <a:t>Герой Советского Союза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Monotype Corsiva" pitchFamily="66" charset="0"/>
                <a:cs typeface="+mn-cs"/>
              </a:rPr>
              <a:t>Дмитрий Тимофеевич Воеводин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Monotype Corsiva" pitchFamily="66" charset="0"/>
                <a:cs typeface="+mn-cs"/>
              </a:rPr>
              <a:t>(28.05.1902 – 24.01.1944)</a:t>
            </a:r>
          </a:p>
        </p:txBody>
      </p:sp>
      <p:pic>
        <p:nvPicPr>
          <p:cNvPr id="1026" name="Picture 2" descr="Воеводин Дмитрий Тимофеевич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6"/>
          <a:stretch/>
        </p:blipFill>
        <p:spPr bwMode="auto">
          <a:xfrm>
            <a:off x="2971799" y="381000"/>
            <a:ext cx="3318933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 dir="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3F18A2D-17A2-44D9-A82F-ACACF55DC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905000"/>
          </a:xfrm>
        </p:spPr>
        <p:txBody>
          <a:bodyPr/>
          <a:lstStyle/>
          <a:p>
            <a:r>
              <a:rPr lang="ru-RU" sz="3600" b="1" dirty="0">
                <a:latin typeface="Monotype Corsiva" panose="03010101010201010101" pitchFamily="66" charset="0"/>
              </a:rPr>
              <a:t>      В поселке </a:t>
            </a:r>
            <a:r>
              <a:rPr lang="ru-RU" sz="3600" b="1" dirty="0" err="1">
                <a:latin typeface="Monotype Corsiva" panose="03010101010201010101" pitchFamily="66" charset="0"/>
              </a:rPr>
              <a:t>Сынтул</a:t>
            </a:r>
            <a:r>
              <a:rPr lang="ru-RU" sz="3600" b="1" dirty="0">
                <a:latin typeface="Monotype Corsiva" panose="03010101010201010101" pitchFamily="66" charset="0"/>
              </a:rPr>
              <a:t> установлен бюст Герою </a:t>
            </a:r>
            <a:br>
              <a:rPr lang="ru-RU" sz="3600" b="1" dirty="0">
                <a:latin typeface="Monotype Corsiva" panose="03010101010201010101" pitchFamily="66" charset="0"/>
              </a:rPr>
            </a:br>
            <a:r>
              <a:rPr lang="ru-RU" sz="3600" b="1" dirty="0">
                <a:latin typeface="Monotype Corsiva" panose="03010101010201010101" pitchFamily="66" charset="0"/>
              </a:rPr>
              <a:t>Советского Союза Воеводину Дмитрию Тимофеевичу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1F67271-7A46-4933-9E3A-45FD6DBF62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1752600"/>
            <a:ext cx="3886200" cy="498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4622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18AAAD0-CE6C-4BCC-81F2-B47B09EACB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8991600" cy="6858000"/>
          </a:xfrm>
        </p:spPr>
        <p:txBody>
          <a:bodyPr/>
          <a:lstStyle/>
          <a:p>
            <a:pPr marL="0" indent="0" algn="just">
              <a:buNone/>
            </a:pPr>
            <a:r>
              <a:rPr lang="ru-RU" sz="2600" dirty="0"/>
              <a:t>	</a:t>
            </a:r>
            <a:r>
              <a:rPr lang="ru-RU" sz="2800" b="1" dirty="0">
                <a:latin typeface="Monotype Corsiva" panose="03010101010201010101" pitchFamily="66" charset="0"/>
              </a:rPr>
              <a:t>Дмитрий Тимофеевич Воеводин родился в 1902 году в селе Булгаково </a:t>
            </a:r>
            <a:r>
              <a:rPr lang="ru-RU" sz="2800" b="1" dirty="0" err="1">
                <a:latin typeface="Monotype Corsiva" panose="03010101010201010101" pitchFamily="66" charset="0"/>
              </a:rPr>
              <a:t>Касимовского</a:t>
            </a:r>
            <a:r>
              <a:rPr lang="ru-RU" sz="2800" b="1" dirty="0">
                <a:latin typeface="Monotype Corsiva" panose="03010101010201010101" pitchFamily="66" charset="0"/>
              </a:rPr>
              <a:t> района. Учился в семилетней школе на отлично. Детство его прошло счастливо и беззаботно. </a:t>
            </a:r>
          </a:p>
          <a:p>
            <a:pPr marL="0" indent="0" algn="just">
              <a:buNone/>
            </a:pPr>
            <a:r>
              <a:rPr lang="ru-RU" sz="2800" b="1" dirty="0">
                <a:latin typeface="Monotype Corsiva" panose="03010101010201010101" pitchFamily="66" charset="0"/>
              </a:rPr>
              <a:t>    	Свою взрослую жизнь он начал с работы  плотником на  </a:t>
            </a:r>
            <a:r>
              <a:rPr lang="ru-RU" sz="2800" b="1" dirty="0" err="1">
                <a:latin typeface="Monotype Corsiva" panose="03010101010201010101" pitchFamily="66" charset="0"/>
              </a:rPr>
              <a:t>Сынтульском</a:t>
            </a:r>
            <a:r>
              <a:rPr lang="ru-RU" sz="2800" b="1" dirty="0">
                <a:latin typeface="Monotype Corsiva" panose="03010101010201010101" pitchFamily="66" charset="0"/>
              </a:rPr>
              <a:t> заводе «</a:t>
            </a:r>
            <a:r>
              <a:rPr lang="ru-RU" sz="2800" b="1" dirty="0" err="1">
                <a:latin typeface="Monotype Corsiva" panose="03010101010201010101" pitchFamily="66" charset="0"/>
              </a:rPr>
              <a:t>Комзаря</a:t>
            </a:r>
            <a:r>
              <a:rPr lang="ru-RU" sz="2800" b="1" dirty="0">
                <a:latin typeface="Monotype Corsiva" panose="03010101010201010101" pitchFamily="66" charset="0"/>
              </a:rPr>
              <a:t>». К работе Дмитрий Тимофеевич всегда относился добросовестно, именно поэтому к нему часто обращались люди за помощью и с просьбами исправить какие-либо неполадки в работе.</a:t>
            </a:r>
          </a:p>
          <a:p>
            <a:pPr marL="0" indent="0" algn="just">
              <a:buNone/>
            </a:pPr>
            <a:r>
              <a:rPr lang="ru-RU" sz="2800" b="1" dirty="0">
                <a:latin typeface="Monotype Corsiva" panose="03010101010201010101" pitchFamily="66" charset="0"/>
              </a:rPr>
              <a:t>	Пришло время любить и Дмитрий Тимофеевич женился на скромной девушке Евдокии, любовь к которой пронес через всю свою жизнь. В семье родилось семеро детей, которые стали хорошими помощниками родителям. Но семейное счастье длилось недолго.</a:t>
            </a:r>
          </a:p>
          <a:p>
            <a:pPr marL="0" indent="0" algn="just">
              <a:buNone/>
            </a:pPr>
            <a:r>
              <a:rPr lang="ru-RU" sz="2800" b="1" dirty="0">
                <a:latin typeface="Monotype Corsiva" panose="03010101010201010101" pitchFamily="66" charset="0"/>
              </a:rPr>
              <a:t>    	На пороге уже стояла беда.</a:t>
            </a:r>
          </a:p>
        </p:txBody>
      </p:sp>
    </p:spTree>
    <p:extLst>
      <p:ext uri="{BB962C8B-B14F-4D97-AF65-F5344CB8AC3E}">
        <p14:creationId xmlns:p14="http://schemas.microsoft.com/office/powerpoint/2010/main" val="14851900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953000" y="0"/>
            <a:ext cx="4191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dirty="0"/>
              <a:t> 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D:\школа\краеведение\воеводин\2014_02_13\1 сент.jpg"/>
          <p:cNvPicPr/>
          <p:nvPr/>
        </p:nvPicPr>
        <p:blipFill>
          <a:blip r:embed="rId3" cstate="print"/>
          <a:srcRect l="32069" t="28271" r="32175" b="40070"/>
          <a:stretch>
            <a:fillRect/>
          </a:stretch>
        </p:blipFill>
        <p:spPr bwMode="auto">
          <a:xfrm>
            <a:off x="76200" y="1219200"/>
            <a:ext cx="3657600" cy="3962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C68194EA-83FF-4F5C-B31D-00956E3ED269}"/>
              </a:ext>
            </a:extLst>
          </p:cNvPr>
          <p:cNvSpPr/>
          <p:nvPr/>
        </p:nvSpPr>
        <p:spPr>
          <a:xfrm>
            <a:off x="3733800" y="152400"/>
            <a:ext cx="5181600" cy="652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dirty="0">
                <a:latin typeface="Monotype Corsiva" panose="03010101010201010101" pitchFamily="66" charset="0"/>
              </a:rPr>
              <a:t>	Воскресную зорьку 22 июня 1941 года Дмитрий Тимофеевич встретил, работая на огороде и еще не зная, что на западных границах вот такое же тихое, благоуханное и мирное утро уже разорвали страшные залпы: горели города и села, гибли люди.</a:t>
            </a:r>
          </a:p>
          <a:p>
            <a:pPr algn="just"/>
            <a:r>
              <a:rPr lang="ru-RU" sz="2200" b="1" dirty="0">
                <a:latin typeface="Monotype Corsiva" panose="03010101010201010101" pitchFamily="66" charset="0"/>
              </a:rPr>
              <a:t>  	В первый же день войны у здания </a:t>
            </a:r>
            <a:r>
              <a:rPr lang="ru-RU" sz="2200" b="1" dirty="0" err="1">
                <a:latin typeface="Monotype Corsiva" panose="03010101010201010101" pitchFamily="66" charset="0"/>
              </a:rPr>
              <a:t>Касимовского</a:t>
            </a:r>
            <a:r>
              <a:rPr lang="ru-RU" sz="2200" b="1" dirty="0">
                <a:latin typeface="Monotype Corsiva" panose="03010101010201010101" pitchFamily="66" charset="0"/>
              </a:rPr>
              <a:t> военкомата собрались десятки военнообязанных, многие из которых пришли, не дожидаясь повесток. С этого дня почти каждый день, военком отправляет мобилизованных и добровольцев в Красную Армию. Отправляет и по повесткам, и по их доброй воле.</a:t>
            </a:r>
          </a:p>
          <a:p>
            <a:pPr algn="just"/>
            <a:r>
              <a:rPr lang="ru-RU" sz="2200" b="1" dirty="0">
                <a:latin typeface="Monotype Corsiva" panose="03010101010201010101" pitchFamily="66" charset="0"/>
              </a:rPr>
              <a:t>	Не остался безучастным к судьбе своей Родины и Дмитрий Тимофеевич. В июле 1941 года он мобилизовался на фронт, а дома остались жена и дети, которым предстояло пережить эти страшные годы.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E52C043E-BF69-4C49-B600-51AFAC4A7A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1E67780-4B66-46F6-9EB9-5D4490D53B5E}"/>
              </a:ext>
            </a:extLst>
          </p:cNvPr>
          <p:cNvSpPr txBox="1"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>
                <a:latin typeface="Monotype Corsiva" panose="03010101010201010101" pitchFamily="66" charset="0"/>
              </a:rPr>
              <a:t>После краткосрочной подготовки красноармеец Воеводин был направлен в саперный батальон. Воевал на Брянском, Воронежском, 1-Украинском фронтах. К началу 1943 года – сапер 180-го отдельного саперного батальона 167-ой стрелковой дивизии. </a:t>
            </a:r>
          </a:p>
        </p:txBody>
      </p:sp>
    </p:spTree>
  </p:cSld>
  <p:clrMapOvr>
    <a:masterClrMapping/>
  </p:clrMapOvr>
  <p:transition>
    <p:pull dir="r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34CE8A6-D286-412D-BF7D-0062A107CA5D}"/>
              </a:ext>
            </a:extLst>
          </p:cNvPr>
          <p:cNvSpPr txBox="1"/>
          <p:nvPr/>
        </p:nvSpPr>
        <p:spPr>
          <a:xfrm>
            <a:off x="0" y="76200"/>
            <a:ext cx="8991600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600" b="1" dirty="0">
                <a:latin typeface="Monotype Corsiva" panose="03010101010201010101" pitchFamily="66" charset="0"/>
              </a:rPr>
              <a:t>	Дмитрию Тимофеевичу приходилось не только обезвреживать мины противника, но и ставить свои, а также участвовать в строительстве огневых точек, землянок, наводить переправы через реки и болота.</a:t>
            </a:r>
          </a:p>
          <a:p>
            <a:pPr algn="just"/>
            <a:r>
              <a:rPr lang="ru-RU" sz="2600" b="1" dirty="0">
                <a:latin typeface="Monotype Corsiva" panose="03010101010201010101" pitchFamily="66" charset="0"/>
              </a:rPr>
              <a:t>	5 ноября  1943 года, в боях за освобождение Киева, Дмитрий Тимофеевич со своими товарищами-саперами совершил героический подвиг: проделал два больших прохода в минном поле противника, обеспечив тем самым продвижение наших танков и пехоты к окраинам города. Неприятель, не ожидавший прорыва обороны на этом участке, был разгромлен внезапным ударом нашего подразделения. </a:t>
            </a:r>
          </a:p>
          <a:p>
            <a:pPr algn="just"/>
            <a:r>
              <a:rPr lang="ru-RU" sz="2600" b="1" dirty="0">
                <a:latin typeface="Monotype Corsiva" panose="03010101010201010101" pitchFamily="66" charset="0"/>
              </a:rPr>
              <a:t>	Указом Президиума Верховного Совета СССР  10 января 1944 года за образцовое выполнение заданий командования  и проявленное мужество и героизм в боях  с немецко-фашистскими захватчиками красноармейцу Воеводину Дмитрию Тимофеевичу присвоено звание Героя Советского Союза. </a:t>
            </a:r>
          </a:p>
        </p:txBody>
      </p:sp>
    </p:spTree>
  </p:cSld>
  <p:clrMapOvr>
    <a:masterClrMapping/>
  </p:clrMapOvr>
  <p:transition>
    <p:pull dir="l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D:\школа\краеведение\воеводин\2014_03_25\фото_0005.jpg"/>
          <p:cNvPicPr>
            <a:picLocks noGrp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304800" y="457200"/>
            <a:ext cx="3896085" cy="566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школа\краеведение\воеводин\2014_03_25\фото_000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457200"/>
            <a:ext cx="37338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127465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24400" y="2057400"/>
            <a:ext cx="4038600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43000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 descr="НПО &quot;Звезда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3032"/>
            <a:ext cx="9144000" cy="7001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6200" y="152400"/>
            <a:ext cx="90678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spc="-45" dirty="0">
                <a:solidFill>
                  <a:schemeClr val="bg1"/>
                </a:solidFill>
                <a:latin typeface="Times New Roman"/>
                <a:ea typeface="Times New Roman"/>
              </a:rPr>
              <a:t>      </a:t>
            </a:r>
            <a:r>
              <a:rPr lang="ru-RU" sz="3200" i="1" spc="-45" dirty="0">
                <a:solidFill>
                  <a:schemeClr val="bg1"/>
                </a:solidFill>
                <a:latin typeface="Monotype Corsiva" panose="03010101010201010101" pitchFamily="66" charset="0"/>
                <a:ea typeface="Times New Roman"/>
                <a:cs typeface="Times New Roman" panose="02020603050405020304" pitchFamily="18" charset="0"/>
              </a:rPr>
              <a:t>Свои высокие награды Герой получить не успел. В одном из боев в январе 1944 года он был тяжело ранен и   доставлен в </a:t>
            </a:r>
            <a:r>
              <a:rPr lang="ru-RU" sz="3200" i="1" dirty="0">
                <a:solidFill>
                  <a:schemeClr val="bg1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полевой госпиталь  № 3580 40-й Армии, где скончался от полученных  ран 24 января 1944 года.</a:t>
            </a:r>
          </a:p>
        </p:txBody>
      </p:sp>
    </p:spTree>
    <p:extLst>
      <p:ext uri="{BB962C8B-B14F-4D97-AF65-F5344CB8AC3E}">
        <p14:creationId xmlns:p14="http://schemas.microsoft.com/office/powerpoint/2010/main" val="40824558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28600" y="1143000"/>
            <a:ext cx="4267200" cy="4983163"/>
          </a:xfrm>
        </p:spPr>
        <p:txBody>
          <a:bodyPr/>
          <a:lstStyle/>
          <a:p>
            <a:pPr marL="0" indent="0">
              <a:buNone/>
            </a:pPr>
            <a:r>
              <a:rPr lang="ru-RU" sz="3200" b="1" dirty="0">
                <a:latin typeface="Monotype Corsiva" panose="03010101010201010101" pitchFamily="66" charset="0"/>
              </a:rPr>
              <a:t>Похоронен Дмитрий Тимофеевич Воеводин </a:t>
            </a:r>
          </a:p>
          <a:p>
            <a:pPr marL="0" indent="0">
              <a:buNone/>
            </a:pPr>
            <a:r>
              <a:rPr lang="ru-RU" sz="3200" b="1" dirty="0">
                <a:latin typeface="Monotype Corsiva" panose="03010101010201010101" pitchFamily="66" charset="0"/>
              </a:rPr>
              <a:t>на воинском кладбище в украинском городе Белая Церковь. В этом городе именем героя-</a:t>
            </a:r>
            <a:r>
              <a:rPr lang="ru-RU" sz="3200" b="1" dirty="0" err="1">
                <a:latin typeface="Monotype Corsiva" panose="03010101010201010101" pitchFamily="66" charset="0"/>
              </a:rPr>
              <a:t>касимовца</a:t>
            </a:r>
            <a:r>
              <a:rPr lang="ru-RU" sz="3200" b="1" dirty="0">
                <a:latin typeface="Monotype Corsiva" panose="03010101010201010101" pitchFamily="66" charset="0"/>
              </a:rPr>
              <a:t> названа улица. Там же поставлен и памятник</a:t>
            </a:r>
            <a:r>
              <a:rPr lang="ru-RU" sz="24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.</a:t>
            </a:r>
          </a:p>
        </p:txBody>
      </p:sp>
      <p:pic>
        <p:nvPicPr>
          <p:cNvPr id="5" name="Объект 4" descr="D:\школа\краеведение\воеводин\2014_03_25\фото_0003.jpg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543299" y="1333503"/>
            <a:ext cx="6553199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002357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/>
          <a:lstStyle/>
          <a:p>
            <a:r>
              <a:rPr lang="ru-RU" sz="3600" b="1" dirty="0">
                <a:latin typeface="Monotype Corsiva" panose="03010101010201010101" pitchFamily="66" charset="0"/>
              </a:rPr>
              <a:t>На сайте города Белая церковь есть стихотворение неизвестного автора, посвященное Д.Т. Воеводину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0" y="1447800"/>
            <a:ext cx="9144000" cy="5410200"/>
          </a:xfrm>
        </p:spPr>
        <p:txBody>
          <a:bodyPr/>
          <a:lstStyle/>
          <a:p>
            <a:pPr marL="0" indent="0" algn="ctr">
              <a:buNone/>
            </a:pPr>
            <a:r>
              <a:rPr lang="ru-RU" i="1" dirty="0"/>
              <a:t> </a:t>
            </a:r>
            <a:r>
              <a:rPr lang="ru-RU" sz="2200" b="1" i="1" dirty="0">
                <a:latin typeface="Monotype Corsiva" panose="03010101010201010101" pitchFamily="66" charset="0"/>
              </a:rPr>
              <a:t>И в минных полях, и болотах,</a:t>
            </a:r>
            <a:r>
              <a:rPr lang="ru-RU" sz="2200" b="1" dirty="0">
                <a:latin typeface="Monotype Corsiva" panose="03010101010201010101" pitchFamily="66" charset="0"/>
              </a:rPr>
              <a:t/>
            </a:r>
            <a:br>
              <a:rPr lang="ru-RU" sz="2200" b="1" dirty="0">
                <a:latin typeface="Monotype Corsiva" panose="03010101010201010101" pitchFamily="66" charset="0"/>
              </a:rPr>
            </a:br>
            <a:r>
              <a:rPr lang="ru-RU" sz="2200" b="1" i="1" dirty="0">
                <a:latin typeface="Monotype Corsiva" panose="03010101010201010101" pitchFamily="66" charset="0"/>
              </a:rPr>
              <a:t>В трескучий мороз и дожди,</a:t>
            </a:r>
            <a:r>
              <a:rPr lang="ru-RU" sz="2200" b="1" dirty="0">
                <a:latin typeface="Monotype Corsiva" panose="03010101010201010101" pitchFamily="66" charset="0"/>
              </a:rPr>
              <a:t/>
            </a:r>
            <a:br>
              <a:rPr lang="ru-RU" sz="2200" b="1" dirty="0">
                <a:latin typeface="Monotype Corsiva" panose="03010101010201010101" pitchFamily="66" charset="0"/>
              </a:rPr>
            </a:br>
            <a:r>
              <a:rPr lang="ru-RU" sz="2200" b="1" i="1" dirty="0">
                <a:latin typeface="Monotype Corsiva" panose="03010101010201010101" pitchFamily="66" charset="0"/>
              </a:rPr>
              <a:t>Проходы для танков, пехоты</a:t>
            </a:r>
            <a:r>
              <a:rPr lang="ru-RU" sz="2200" b="1" dirty="0">
                <a:latin typeface="Monotype Corsiva" panose="03010101010201010101" pitchFamily="66" charset="0"/>
              </a:rPr>
              <a:t/>
            </a:r>
            <a:br>
              <a:rPr lang="ru-RU" sz="2200" b="1" dirty="0">
                <a:latin typeface="Monotype Corsiva" panose="03010101010201010101" pitchFamily="66" charset="0"/>
              </a:rPr>
            </a:br>
            <a:r>
              <a:rPr lang="ru-RU" sz="2200" b="1" i="1" dirty="0">
                <a:latin typeface="Monotype Corsiva" panose="03010101010201010101" pitchFamily="66" charset="0"/>
              </a:rPr>
              <a:t>Саперы проделать должны.</a:t>
            </a:r>
            <a:r>
              <a:rPr lang="ru-RU" sz="2200" b="1" dirty="0">
                <a:latin typeface="Monotype Corsiva" panose="03010101010201010101" pitchFamily="66" charset="0"/>
              </a:rPr>
              <a:t/>
            </a:r>
            <a:br>
              <a:rPr lang="ru-RU" sz="2200" b="1" dirty="0">
                <a:latin typeface="Monotype Corsiva" panose="03010101010201010101" pitchFamily="66" charset="0"/>
              </a:rPr>
            </a:br>
            <a:r>
              <a:rPr lang="ru-RU" sz="2200" b="1" dirty="0">
                <a:latin typeface="Monotype Corsiva" panose="03010101010201010101" pitchFamily="66" charset="0"/>
              </a:rPr>
              <a:t/>
            </a:r>
            <a:br>
              <a:rPr lang="ru-RU" sz="2200" b="1" dirty="0">
                <a:latin typeface="Monotype Corsiva" panose="03010101010201010101" pitchFamily="66" charset="0"/>
              </a:rPr>
            </a:br>
            <a:r>
              <a:rPr lang="ru-RU" sz="2200" b="1" i="1" dirty="0">
                <a:latin typeface="Monotype Corsiva" panose="03010101010201010101" pitchFamily="66" charset="0"/>
              </a:rPr>
              <a:t>Всегда у войны жесткий норов.</a:t>
            </a:r>
            <a:r>
              <a:rPr lang="ru-RU" sz="2200" b="1" dirty="0">
                <a:latin typeface="Monotype Corsiva" panose="03010101010201010101" pitchFamily="66" charset="0"/>
              </a:rPr>
              <a:t/>
            </a:r>
            <a:br>
              <a:rPr lang="ru-RU" sz="2200" b="1" dirty="0">
                <a:latin typeface="Monotype Corsiva" panose="03010101010201010101" pitchFamily="66" charset="0"/>
              </a:rPr>
            </a:br>
            <a:r>
              <a:rPr lang="ru-RU" sz="2200" b="1" i="1" dirty="0">
                <a:latin typeface="Monotype Corsiva" panose="03010101010201010101" pitchFamily="66" charset="0"/>
              </a:rPr>
              <a:t>Бои беспрерывные шли.</a:t>
            </a:r>
            <a:r>
              <a:rPr lang="ru-RU" sz="2200" b="1" dirty="0">
                <a:latin typeface="Monotype Corsiva" panose="03010101010201010101" pitchFamily="66" charset="0"/>
              </a:rPr>
              <a:t/>
            </a:r>
            <a:br>
              <a:rPr lang="ru-RU" sz="2200" b="1" dirty="0">
                <a:latin typeface="Monotype Corsiva" panose="03010101010201010101" pitchFamily="66" charset="0"/>
              </a:rPr>
            </a:br>
            <a:r>
              <a:rPr lang="ru-RU" sz="2200" b="1" i="1" dirty="0">
                <a:latin typeface="Monotype Corsiva" panose="03010101010201010101" pitchFamily="66" charset="0"/>
              </a:rPr>
              <a:t>Проходы отважных саперов</a:t>
            </a:r>
            <a:r>
              <a:rPr lang="ru-RU" sz="2200" b="1" dirty="0">
                <a:latin typeface="Monotype Corsiva" panose="03010101010201010101" pitchFamily="66" charset="0"/>
              </a:rPr>
              <a:t/>
            </a:r>
            <a:br>
              <a:rPr lang="ru-RU" sz="2200" b="1" dirty="0">
                <a:latin typeface="Monotype Corsiva" panose="03010101010201010101" pitchFamily="66" charset="0"/>
              </a:rPr>
            </a:br>
            <a:r>
              <a:rPr lang="ru-RU" sz="2200" b="1" i="1" dirty="0">
                <a:latin typeface="Monotype Corsiva" panose="03010101010201010101" pitchFamily="66" charset="0"/>
              </a:rPr>
              <a:t>На Запад к победе вели.</a:t>
            </a:r>
          </a:p>
          <a:p>
            <a:pPr marL="0" indent="0" algn="ctr">
              <a:buNone/>
            </a:pPr>
            <a:r>
              <a:rPr lang="ru-RU" sz="2200" b="1" dirty="0">
                <a:latin typeface="Monotype Corsiva" panose="03010101010201010101" pitchFamily="66" charset="0"/>
              </a:rPr>
              <a:t/>
            </a:r>
            <a:br>
              <a:rPr lang="ru-RU" sz="2200" b="1" dirty="0">
                <a:latin typeface="Monotype Corsiva" panose="03010101010201010101" pitchFamily="66" charset="0"/>
              </a:rPr>
            </a:br>
            <a:r>
              <a:rPr lang="ru-RU" sz="2200" b="1" i="1" dirty="0">
                <a:latin typeface="Monotype Corsiva" panose="03010101010201010101" pitchFamily="66" charset="0"/>
              </a:rPr>
              <a:t>Погибшим в военные годы</a:t>
            </a:r>
            <a:r>
              <a:rPr lang="ru-RU" sz="2200" b="1" dirty="0">
                <a:latin typeface="Monotype Corsiva" panose="03010101010201010101" pitchFamily="66" charset="0"/>
              </a:rPr>
              <a:t/>
            </a:r>
            <a:br>
              <a:rPr lang="ru-RU" sz="2200" b="1" dirty="0">
                <a:latin typeface="Monotype Corsiva" panose="03010101010201010101" pitchFamily="66" charset="0"/>
              </a:rPr>
            </a:br>
            <a:r>
              <a:rPr lang="ru-RU" sz="2200" b="1" i="1" dirty="0">
                <a:latin typeface="Monotype Corsiva" panose="03010101010201010101" pitchFamily="66" charset="0"/>
              </a:rPr>
              <a:t>Огонь на могилах горит.</a:t>
            </a:r>
            <a:r>
              <a:rPr lang="ru-RU" sz="2200" b="1" dirty="0">
                <a:latin typeface="Monotype Corsiva" panose="03010101010201010101" pitchFamily="66" charset="0"/>
              </a:rPr>
              <a:t/>
            </a:r>
            <a:br>
              <a:rPr lang="ru-RU" sz="2200" b="1" dirty="0">
                <a:latin typeface="Monotype Corsiva" panose="03010101010201010101" pitchFamily="66" charset="0"/>
              </a:rPr>
            </a:br>
            <a:r>
              <a:rPr lang="ru-RU" sz="2200" b="1" i="1" dirty="0">
                <a:latin typeface="Monotype Corsiva" panose="03010101010201010101" pitchFamily="66" charset="0"/>
              </a:rPr>
              <a:t>С России сапер Воеводин</a:t>
            </a:r>
            <a:r>
              <a:rPr lang="ru-RU" sz="2200" b="1" dirty="0">
                <a:latin typeface="Monotype Corsiva" panose="03010101010201010101" pitchFamily="66" charset="0"/>
              </a:rPr>
              <a:t/>
            </a:r>
            <a:br>
              <a:rPr lang="ru-RU" sz="2200" b="1" dirty="0">
                <a:latin typeface="Monotype Corsiva" panose="03010101010201010101" pitchFamily="66" charset="0"/>
              </a:rPr>
            </a:br>
            <a:r>
              <a:rPr lang="ru-RU" sz="2200" b="1" i="1" dirty="0">
                <a:latin typeface="Monotype Corsiva" panose="03010101010201010101" pitchFamily="66" charset="0"/>
              </a:rPr>
              <a:t>В земле Украины лежит.</a:t>
            </a:r>
            <a:endParaRPr lang="ru-RU" sz="2200" b="1" dirty="0">
              <a:latin typeface="Monotype Corsiva" panose="03010101010201010101" pitchFamily="66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40190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1764</TotalTime>
  <Words>144</Words>
  <Application>Microsoft Office PowerPoint</Application>
  <PresentationFormat>Экран (4:3)</PresentationFormat>
  <Paragraphs>22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Monotype Corsiva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 сайте города Белая церковь есть стихотворение неизвестного автора, посвященное Д.Т. Воеводину</vt:lpstr>
      <vt:lpstr>      В поселке Сынтул установлен бюст Герою  Советского Союза Воеводину Дмитрию Тимофеевичу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LENIN</dc:creator>
  <cp:lastModifiedBy>Анна</cp:lastModifiedBy>
  <cp:revision>171</cp:revision>
  <dcterms:modified xsi:type="dcterms:W3CDTF">2020-05-28T08:24:50Z</dcterms:modified>
</cp:coreProperties>
</file>